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27258</c:v>
                </c:pt>
                <c:pt idx="1">
                  <c:v>32898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31879</c:v>
                </c:pt>
                <c:pt idx="1">
                  <c:v>37804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496000"/>
        <c:axId val="234497536"/>
      </c:barChart>
      <c:catAx>
        <c:axId val="234496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34497536"/>
        <c:crosses val="autoZero"/>
        <c:auto val="1"/>
        <c:lblAlgn val="ctr"/>
        <c:lblOffset val="100"/>
        <c:noMultiLvlLbl val="0"/>
      </c:catAx>
      <c:valAx>
        <c:axId val="2344975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34496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6946631671044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601.49</c:v>
                </c:pt>
                <c:pt idx="1">
                  <c:v>1532.39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10074.57</c:v>
                </c:pt>
                <c:pt idx="1">
                  <c:v>19511.080000000002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617.79999999999995</c:v>
                </c:pt>
                <c:pt idx="1">
                  <c:v>414.4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15963.86</c:v>
                </c:pt>
                <c:pt idx="1">
                  <c:v>11440.61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11978624"/>
        <c:axId val="311992704"/>
      </c:barChart>
      <c:catAx>
        <c:axId val="31197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11992704"/>
        <c:crosses val="autoZero"/>
        <c:auto val="1"/>
        <c:lblAlgn val="ctr"/>
        <c:lblOffset val="100"/>
        <c:tickLblSkip val="1"/>
        <c:noMultiLvlLbl val="0"/>
      </c:catAx>
      <c:valAx>
        <c:axId val="31199270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11978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242071231106955E-3"/>
          <c:y val="0.41681479835573826"/>
          <c:w val="0.67331667944316553"/>
          <c:h val="0.583185201644261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27257.71</c:v>
                </c:pt>
                <c:pt idx="1">
                  <c:v>32898.47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247616"/>
        <c:axId val="311249152"/>
      </c:lineChart>
      <c:catAx>
        <c:axId val="311247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11249152"/>
        <c:crosses val="autoZero"/>
        <c:auto val="1"/>
        <c:lblAlgn val="ctr"/>
        <c:lblOffset val="100"/>
        <c:noMultiLvlLbl val="0"/>
      </c:catAx>
      <c:valAx>
        <c:axId val="311249152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1124761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393013723471928"/>
          <c:y val="0.37534718364626152"/>
          <c:w val="0.27734371798540491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2.684767046701279E-2"/>
                  <c:y val="1.113174232979127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1.0466441559477804E-2"/>
                  <c:y val="1.31931306456340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9.5918012987790176E-3"/>
                  <c:y val="-2.172004527025416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5012984163310308"/>
                  <c:y val="-0.1860422676638837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9.2732835425730048E-2"/>
                  <c:y val="8.33159198991376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0.104</c:v>
                </c:pt>
                <c:pt idx="1">
                  <c:v>0.13300000000000001</c:v>
                </c:pt>
                <c:pt idx="2">
                  <c:v>0.20399999999999999</c:v>
                </c:pt>
                <c:pt idx="3">
                  <c:v>0.37</c:v>
                </c:pt>
                <c:pt idx="4">
                  <c:v>0.17899999999999999</c:v>
                </c:pt>
                <c:pt idx="5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0.29896</cdr:x>
      <cdr:y>0.23689</cdr:y>
    </cdr:from>
    <cdr:to>
      <cdr:x>0.68393</cdr:x>
      <cdr:y>0.63336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516295" y="1152128"/>
          <a:ext cx="3240360" cy="192824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0.39306</cdr:x>
      <cdr:y>0.29611</cdr:y>
    </cdr:from>
    <cdr:to>
      <cdr:x>0.82082</cdr:x>
      <cdr:y>0.75509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8383" y="1440138"/>
          <a:ext cx="3600431" cy="223227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0.45295</cdr:x>
      <cdr:y>0.31092</cdr:y>
    </cdr:from>
    <cdr:to>
      <cdr:x>0.57602</cdr:x>
      <cdr:y>0.39319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12439" y="1512168"/>
          <a:ext cx="103586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+20,7%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0.29924</cdr:x>
      <cdr:y>0.33333</cdr:y>
    </cdr:from>
    <cdr:to>
      <cdr:x>0.47379</cdr:x>
      <cdr:y>0.625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328" y="576064"/>
          <a:ext cx="151213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+ 20,7 %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Юговского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68138203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38 809,78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32 898,47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5 911,31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84,8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39 470,03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38 804,01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666,02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95,8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-660,25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-4 905,54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Юговского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15960435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Юговского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9917" y="4432558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+18,6%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56400797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046893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44487" y="4653136"/>
            <a:ext cx="758133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prstClr val="black"/>
                </a:solidFill>
              </a:rPr>
              <a:t>2,3 %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573016"/>
            <a:ext cx="827963" cy="7200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58,6 %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2" y="5959960"/>
            <a:ext cx="683945" cy="27735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4,7 %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4581128"/>
            <a:ext cx="687363" cy="5760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59,3 %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2" y="3284984"/>
            <a:ext cx="683946" cy="5760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1,3 %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2492896"/>
            <a:ext cx="683947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34,8 %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59962"/>
            <a:ext cx="683947" cy="2773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2,2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Юговского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11759" y="5301208"/>
            <a:ext cx="827943" cy="3960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37,0 %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Юговского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73118977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Юговского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73201001"/>
              </p:ext>
            </p:extLst>
          </p:nvPr>
        </p:nvGraphicFramePr>
        <p:xfrm>
          <a:off x="251520" y="1412776"/>
          <a:ext cx="8568953" cy="5288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517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178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8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2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5 109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5 043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8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7 738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7 720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8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15 106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13 988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8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8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6 754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6 754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8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272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39 470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37 804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1 666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46808073"/>
              </p:ext>
            </p:extLst>
          </p:nvPr>
        </p:nvGraphicFramePr>
        <p:xfrm>
          <a:off x="107504" y="1052736"/>
          <a:ext cx="8928991" cy="559062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"/>
                <a:gridCol w="4320480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6 546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6 546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178,3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17 513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15 916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42,1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1 596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90,9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4 867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4 817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6 804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6 804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67,7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3 659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3 655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39 470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37 804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1 666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95,8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143929"/>
              </p:ext>
            </p:extLst>
          </p:nvPr>
        </p:nvGraphicFramePr>
        <p:xfrm>
          <a:off x="107504" y="1196751"/>
          <a:ext cx="8784208" cy="4699909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6 753,2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6 753,1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6 243,7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6 044,7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12 214,9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11 317,3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92,7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3 556,4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3 129,8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88,0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5 109,2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5 042,9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1 025,1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1 025,1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34 902,5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33 312,9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95,4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30360"/>
              </p:ext>
            </p:extLst>
          </p:nvPr>
        </p:nvGraphicFramePr>
        <p:xfrm>
          <a:off x="251520" y="1340769"/>
          <a:ext cx="8712968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4968"/>
                <a:gridCol w="1255258"/>
                <a:gridCol w="1290010"/>
                <a:gridCol w="952612"/>
                <a:gridCol w="1080120"/>
              </a:tblGrid>
              <a:tr h="2149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</a:tr>
              <a:tr h="3658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</a:tr>
              <a:tr h="17930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Юговского сельского поселения от 14.12.2021 № 158 "О бюджете Юговского сельского поселения на 2022 год и на плановый период 2023 - 2024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</a:tr>
              <a:tr h="365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</a:tr>
              <a:tr h="3658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10467</TotalTime>
  <Words>519</Words>
  <Application>Microsoft Office PowerPoint</Application>
  <PresentationFormat>Экран (4:3)</PresentationFormat>
  <Paragraphs>235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Юговского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602</cp:revision>
  <cp:lastPrinted>2023-03-20T04:51:27Z</cp:lastPrinted>
  <dcterms:created xsi:type="dcterms:W3CDTF">2018-04-12T10:07:47Z</dcterms:created>
  <dcterms:modified xsi:type="dcterms:W3CDTF">2023-04-28T04:52:25Z</dcterms:modified>
</cp:coreProperties>
</file>